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60" r:id="rId2"/>
    <p:sldId id="256" r:id="rId3"/>
    <p:sldId id="257" r:id="rId4"/>
    <p:sldId id="258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38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BEE40-9B1C-48F2-930E-821031A532E8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E2096-5C60-4B73-8EC0-725276C457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E2096-5C60-4B73-8EC0-725276C457E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452B3A2-C0EF-44EA-AE60-9C6F9FAA0B43}" type="datetimeFigureOut">
              <a:rPr lang="en-US" smtClean="0"/>
              <a:pPr/>
              <a:t>8/9/2019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550E84-57F5-4E93-8BD4-44EAF23AFE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lewoodlabs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Halewood Laboratories Pvt. Ltd.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3643314"/>
            <a:ext cx="7854696" cy="1752600"/>
          </a:xfrm>
        </p:spPr>
        <p:txBody>
          <a:bodyPr/>
          <a:lstStyle/>
          <a:p>
            <a:r>
              <a:rPr lang="en-IN" sz="6000" dirty="0" smtClean="0">
                <a:solidFill>
                  <a:schemeClr val="tx1"/>
                </a:solidFill>
              </a:rPr>
              <a:t>Herbal </a:t>
            </a:r>
            <a:r>
              <a:rPr lang="en-IN" sz="6000" dirty="0" smtClean="0">
                <a:solidFill>
                  <a:schemeClr val="tx1"/>
                </a:solidFill>
              </a:rPr>
              <a:t>Range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928794" y="6072182"/>
            <a:ext cx="4929222" cy="785818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sz="3200" dirty="0" smtClean="0">
                <a:hlinkClick r:id="rId2"/>
              </a:rPr>
              <a:t>www.halewoodlabs.com</a:t>
            </a:r>
            <a:endParaRPr lang="en-US" sz="6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-71462"/>
            <a:ext cx="3008313" cy="1162050"/>
          </a:xfrm>
        </p:spPr>
        <p:txBody>
          <a:bodyPr>
            <a:normAutofit/>
          </a:bodyPr>
          <a:lstStyle/>
          <a:p>
            <a:r>
              <a:rPr lang="en-IN" sz="3200" dirty="0" err="1" smtClean="0"/>
              <a:t>Haloparty</a:t>
            </a:r>
            <a:endParaRPr lang="en-US" sz="32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285720" y="1285860"/>
            <a:ext cx="5715040" cy="492922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IN" sz="1800" dirty="0" err="1" smtClean="0"/>
              <a:t>Haloparty</a:t>
            </a:r>
            <a:r>
              <a:rPr lang="en-IN" sz="1800" dirty="0" smtClean="0"/>
              <a:t> is a natural supplement specially </a:t>
            </a:r>
            <a:r>
              <a:rPr lang="en-IN" sz="1800" dirty="0" smtClean="0"/>
              <a:t>            formulated </a:t>
            </a:r>
            <a:r>
              <a:rPr lang="en-IN" sz="1800" dirty="0" smtClean="0"/>
              <a:t>to help reduce the hangover effects of alcohol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pPr>
              <a:buFont typeface="Arial" pitchFamily="34" charset="0"/>
              <a:buChar char="•"/>
            </a:pPr>
            <a:r>
              <a:rPr lang="en-IN" sz="1800" dirty="0" smtClean="0"/>
              <a:t>It contains natural ingredients work together o provide your body with the nutrients you lose during your night of alcohol consumption</a:t>
            </a:r>
            <a:r>
              <a:rPr lang="en-IN" sz="18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IN" sz="1800" dirty="0" smtClean="0"/>
          </a:p>
          <a:p>
            <a:pPr>
              <a:buFont typeface="Arial" pitchFamily="34" charset="0"/>
              <a:buChar char="•"/>
            </a:pPr>
            <a:r>
              <a:rPr lang="en-IN" sz="1800" dirty="0" smtClean="0"/>
              <a:t>It acts as a remedy to help your body recover from the hangover symptoms</a:t>
            </a:r>
            <a:r>
              <a:rPr lang="en-IN" sz="18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IN" sz="1800" dirty="0" smtClean="0"/>
          </a:p>
          <a:p>
            <a:pPr>
              <a:buFont typeface="Arial" pitchFamily="34" charset="0"/>
              <a:buChar char="•"/>
            </a:pPr>
            <a:r>
              <a:rPr lang="en-IN" sz="1800" b="1" u="sng" dirty="0" smtClean="0"/>
              <a:t>Dosage: </a:t>
            </a:r>
            <a:r>
              <a:rPr lang="en-IN" sz="1800" dirty="0" smtClean="0"/>
              <a:t>1 to 3 capsules with a glass of water before and after your </a:t>
            </a:r>
            <a:r>
              <a:rPr lang="en-IN" sz="1800" dirty="0" err="1" smtClean="0"/>
              <a:t>alocholic</a:t>
            </a:r>
            <a:r>
              <a:rPr lang="en-IN" sz="1800" dirty="0" smtClean="0"/>
              <a:t> drinks</a:t>
            </a:r>
            <a:r>
              <a:rPr lang="en-IN" sz="18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IN" sz="1800" dirty="0" smtClean="0"/>
          </a:p>
          <a:p>
            <a:pPr>
              <a:buFont typeface="Arial" pitchFamily="34" charset="0"/>
              <a:buChar char="•"/>
            </a:pPr>
            <a:r>
              <a:rPr lang="en-IN" sz="1800" b="1" u="sng" dirty="0" smtClean="0"/>
              <a:t>Packing: </a:t>
            </a:r>
            <a:r>
              <a:rPr lang="en-IN" sz="1800" dirty="0" smtClean="0"/>
              <a:t>50 capsules in a bottle.</a:t>
            </a:r>
            <a:endParaRPr lang="en-US" sz="1800" dirty="0"/>
          </a:p>
        </p:txBody>
      </p:sp>
      <p:pic>
        <p:nvPicPr>
          <p:cNvPr id="9" name="Content Placeholder 8" descr="Haloparty - Copy - Copy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6072198" y="947643"/>
            <a:ext cx="2643206" cy="4961280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7772400" cy="1143000"/>
          </a:xfrm>
        </p:spPr>
        <p:txBody>
          <a:bodyPr>
            <a:normAutofit/>
          </a:bodyPr>
          <a:lstStyle/>
          <a:p>
            <a:r>
              <a:rPr lang="en-IN" sz="3200" dirty="0" err="1" smtClean="0"/>
              <a:t>Sabgul</a:t>
            </a:r>
            <a:r>
              <a:rPr lang="en-IN" sz="3200" dirty="0" smtClean="0"/>
              <a:t> (</a:t>
            </a:r>
            <a:r>
              <a:rPr lang="en-IN" sz="3200" dirty="0" err="1" smtClean="0"/>
              <a:t>Psyllium</a:t>
            </a:r>
            <a:r>
              <a:rPr lang="en-IN" sz="3200" dirty="0" smtClean="0"/>
              <a:t> Fibre)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285720" y="1643050"/>
            <a:ext cx="5286412" cy="4595826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IN" sz="1800" dirty="0" err="1" smtClean="0"/>
              <a:t>Pysllium</a:t>
            </a:r>
            <a:r>
              <a:rPr lang="en-IN" sz="1800" dirty="0" smtClean="0"/>
              <a:t> is a type of </a:t>
            </a:r>
            <a:r>
              <a:rPr lang="en-IN" sz="1800" dirty="0" err="1" smtClean="0"/>
              <a:t>fiber</a:t>
            </a:r>
            <a:r>
              <a:rPr lang="en-IN" sz="1800" dirty="0" smtClean="0"/>
              <a:t> commonly used as a gentle, bulk forming laxative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pPr>
              <a:buFont typeface="Arial" pitchFamily="34" charset="0"/>
              <a:buChar char="•"/>
            </a:pPr>
            <a:r>
              <a:rPr lang="en-IN" sz="1800" dirty="0" smtClean="0"/>
              <a:t>It helps in maintaining blood sugar, reduces blood pressure, detoxifying the body, weight loss, cholesterol reduction</a:t>
            </a:r>
            <a:r>
              <a:rPr lang="en-IN" sz="18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IN" sz="1800" dirty="0" smtClean="0"/>
          </a:p>
          <a:p>
            <a:pPr>
              <a:buFont typeface="Arial" pitchFamily="34" charset="0"/>
              <a:buChar char="•"/>
            </a:pPr>
            <a:r>
              <a:rPr lang="en-IN" sz="1800" dirty="0" smtClean="0"/>
              <a:t>Different combinations prepared are:</a:t>
            </a:r>
          </a:p>
          <a:p>
            <a:r>
              <a:rPr lang="en-IN" sz="1800" dirty="0" smtClean="0"/>
              <a:t>-</a:t>
            </a:r>
            <a:r>
              <a:rPr lang="en-IN" sz="1800" dirty="0" err="1" smtClean="0"/>
              <a:t>Psyllium</a:t>
            </a:r>
            <a:r>
              <a:rPr lang="en-IN" sz="1800" dirty="0" smtClean="0"/>
              <a:t> powder</a:t>
            </a:r>
          </a:p>
          <a:p>
            <a:r>
              <a:rPr lang="en-IN" sz="1800" dirty="0" smtClean="0"/>
              <a:t>-</a:t>
            </a:r>
            <a:r>
              <a:rPr lang="en-IN" sz="1800" dirty="0" err="1" smtClean="0"/>
              <a:t>Psyllium</a:t>
            </a:r>
            <a:r>
              <a:rPr lang="en-IN" sz="1800" dirty="0" smtClean="0"/>
              <a:t> with Effervescent</a:t>
            </a:r>
          </a:p>
          <a:p>
            <a:r>
              <a:rPr lang="en-IN" sz="1800" dirty="0" smtClean="0"/>
              <a:t>-</a:t>
            </a:r>
            <a:r>
              <a:rPr lang="en-IN" sz="1800" dirty="0" err="1" smtClean="0"/>
              <a:t>Psyllium</a:t>
            </a:r>
            <a:r>
              <a:rPr lang="en-IN" sz="1800" dirty="0" smtClean="0"/>
              <a:t> with </a:t>
            </a:r>
            <a:r>
              <a:rPr lang="en-IN" sz="1800" dirty="0" err="1" smtClean="0"/>
              <a:t>Probiotic</a:t>
            </a:r>
            <a:endParaRPr lang="en-IN" sz="1800" dirty="0" smtClean="0"/>
          </a:p>
          <a:p>
            <a:r>
              <a:rPr lang="en-IN" sz="1800" dirty="0" smtClean="0"/>
              <a:t>-</a:t>
            </a:r>
            <a:r>
              <a:rPr lang="en-IN" sz="1800" dirty="0" err="1" smtClean="0"/>
              <a:t>Psyllium</a:t>
            </a:r>
            <a:r>
              <a:rPr lang="en-IN" sz="1800" dirty="0" smtClean="0"/>
              <a:t> with Effervescent and </a:t>
            </a:r>
            <a:r>
              <a:rPr lang="en-IN" sz="1800" dirty="0" err="1" smtClean="0"/>
              <a:t>Probiotic</a:t>
            </a:r>
            <a:r>
              <a:rPr lang="en-IN" sz="1800" dirty="0" smtClean="0"/>
              <a:t>.</a:t>
            </a:r>
            <a:endParaRPr lang="en-US" sz="1800" dirty="0"/>
          </a:p>
        </p:txBody>
      </p:sp>
      <p:pic>
        <p:nvPicPr>
          <p:cNvPr id="5" name="Content Placeholder 4" descr="Isabgul - Copy - Cop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989186" y="1142984"/>
            <a:ext cx="2834228" cy="5072098"/>
          </a:xfr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lokoff-3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86182" y="3286124"/>
            <a:ext cx="6000792" cy="34290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3008313" cy="1162050"/>
          </a:xfrm>
        </p:spPr>
        <p:txBody>
          <a:bodyPr>
            <a:normAutofit/>
          </a:bodyPr>
          <a:lstStyle/>
          <a:p>
            <a:r>
              <a:rPr lang="en-IN" sz="3200" dirty="0" err="1" smtClean="0"/>
              <a:t>Halokoff</a:t>
            </a:r>
            <a:r>
              <a:rPr lang="en-IN" sz="3200" dirty="0" smtClean="0"/>
              <a:t> (Herbal Lozenges)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214282" y="1500174"/>
            <a:ext cx="4071966" cy="30956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IN" sz="1800" dirty="0" smtClean="0"/>
              <a:t>Herbal </a:t>
            </a:r>
            <a:r>
              <a:rPr lang="en-IN" sz="1800" dirty="0" smtClean="0"/>
              <a:t>Lozenges for cough and cold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pPr>
              <a:buFont typeface="Arial" pitchFamily="34" charset="0"/>
              <a:buChar char="•"/>
            </a:pPr>
            <a:r>
              <a:rPr lang="en-IN" sz="1800" dirty="0" smtClean="0"/>
              <a:t>Different flavours of </a:t>
            </a:r>
            <a:r>
              <a:rPr lang="en-IN" sz="1800" dirty="0" err="1" smtClean="0"/>
              <a:t>Halokoff</a:t>
            </a:r>
            <a:r>
              <a:rPr lang="en-IN" sz="1800" dirty="0" smtClean="0"/>
              <a:t> to act more effectively:</a:t>
            </a:r>
          </a:p>
          <a:p>
            <a:r>
              <a:rPr lang="en-IN" sz="1800" dirty="0" smtClean="0"/>
              <a:t>-Menthol flavour</a:t>
            </a:r>
          </a:p>
          <a:p>
            <a:r>
              <a:rPr lang="en-IN" sz="1800" dirty="0" smtClean="0"/>
              <a:t>-Orange with Vitamin C</a:t>
            </a:r>
          </a:p>
          <a:p>
            <a:r>
              <a:rPr lang="en-IN" sz="1800" dirty="0" smtClean="0"/>
              <a:t>-Ginger and Lemon</a:t>
            </a:r>
          </a:p>
          <a:p>
            <a:r>
              <a:rPr lang="en-IN" sz="1800" dirty="0" smtClean="0"/>
              <a:t>-Honey and Lemon</a:t>
            </a:r>
          </a:p>
          <a:p>
            <a:r>
              <a:rPr lang="en-IN" sz="1800" dirty="0" smtClean="0"/>
              <a:t>-Cerise Noire 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14282" y="4572008"/>
          <a:ext cx="4357718" cy="20693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64042"/>
                <a:gridCol w="1293676"/>
              </a:tblGrid>
              <a:tr h="392959">
                <a:tc>
                  <a:txBody>
                    <a:bodyPr/>
                    <a:lstStyle/>
                    <a:p>
                      <a:r>
                        <a:rPr lang="en-IN" sz="1600" b="1" dirty="0" err="1" smtClean="0">
                          <a:latin typeface="+mj-lt"/>
                        </a:rPr>
                        <a:t>Phudina</a:t>
                      </a:r>
                      <a:r>
                        <a:rPr lang="en-IN" sz="1600" b="1" dirty="0" smtClean="0">
                          <a:latin typeface="+mj-lt"/>
                        </a:rPr>
                        <a:t> </a:t>
                      </a:r>
                      <a:r>
                        <a:rPr lang="en-IN" sz="1600" b="1" dirty="0" err="1" smtClean="0">
                          <a:latin typeface="+mj-lt"/>
                        </a:rPr>
                        <a:t>ke</a:t>
                      </a:r>
                      <a:r>
                        <a:rPr lang="en-IN" sz="1600" b="1" baseline="0" dirty="0" smtClean="0">
                          <a:latin typeface="+mj-lt"/>
                        </a:rPr>
                        <a:t> </a:t>
                      </a:r>
                      <a:r>
                        <a:rPr lang="en-IN" sz="1600" b="1" baseline="0" dirty="0" err="1" smtClean="0">
                          <a:latin typeface="+mj-lt"/>
                        </a:rPr>
                        <a:t>phool</a:t>
                      </a:r>
                      <a:r>
                        <a:rPr lang="en-IN" sz="1600" b="1" baseline="0" dirty="0" smtClean="0">
                          <a:latin typeface="+mj-lt"/>
                        </a:rPr>
                        <a:t> (menthol)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4.00mg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</a:tr>
              <a:tr h="312107"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Eucalyptus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0.75mg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</a:tr>
              <a:tr h="312107"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Camphor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0.19mg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</a:tr>
              <a:tr h="312107">
                <a:tc>
                  <a:txBody>
                    <a:bodyPr/>
                    <a:lstStyle/>
                    <a:p>
                      <a:r>
                        <a:rPr lang="en-IN" sz="1600" b="1" dirty="0" err="1" smtClean="0">
                          <a:latin typeface="+mj-lt"/>
                        </a:rPr>
                        <a:t>Thymol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0.10mg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</a:tr>
              <a:tr h="312107">
                <a:tc>
                  <a:txBody>
                    <a:bodyPr/>
                    <a:lstStyle/>
                    <a:p>
                      <a:r>
                        <a:rPr lang="en-IN" sz="1600" b="1" dirty="0" err="1" smtClean="0">
                          <a:latin typeface="+mj-lt"/>
                        </a:rPr>
                        <a:t>Malic</a:t>
                      </a:r>
                      <a:r>
                        <a:rPr lang="en-IN" sz="1600" b="1" dirty="0" smtClean="0">
                          <a:latin typeface="+mj-lt"/>
                        </a:rPr>
                        <a:t> acid(E296)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Q.S.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</a:tr>
              <a:tr h="312107"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Sugar base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latin typeface="+mj-lt"/>
                        </a:rPr>
                        <a:t>Q.S.</a:t>
                      </a:r>
                      <a:endParaRPr lang="en-US" sz="16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Content Placeholder 4" descr="Halokoff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5286380" y="714356"/>
            <a:ext cx="3143272" cy="2778321"/>
          </a:xfrm>
          <a:prstGeom prst="rect">
            <a:avLst/>
          </a:prstGeom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1957374" cy="819170"/>
          </a:xfrm>
        </p:spPr>
        <p:txBody>
          <a:bodyPr/>
          <a:lstStyle/>
          <a:p>
            <a:r>
              <a:rPr lang="en-IN" sz="3200" dirty="0" smtClean="0"/>
              <a:t>Dr.</a:t>
            </a:r>
            <a:r>
              <a:rPr lang="en-IN" dirty="0" smtClean="0"/>
              <a:t> </a:t>
            </a:r>
            <a:r>
              <a:rPr lang="en-IN" sz="3200" dirty="0" err="1" smtClean="0"/>
              <a:t>Fizzo</a:t>
            </a:r>
            <a:r>
              <a:rPr lang="en-IN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285720" y="1214422"/>
            <a:ext cx="3071834" cy="5429288"/>
          </a:xfrm>
        </p:spPr>
        <p:txBody>
          <a:bodyPr>
            <a:normAutofit/>
          </a:bodyPr>
          <a:lstStyle/>
          <a:p>
            <a:r>
              <a:rPr lang="en-IN" sz="1800" dirty="0" smtClean="0"/>
              <a:t>Dr. </a:t>
            </a:r>
            <a:r>
              <a:rPr lang="en-IN" sz="1800" dirty="0" err="1" smtClean="0"/>
              <a:t>Fizzo</a:t>
            </a:r>
            <a:r>
              <a:rPr lang="en-IN" sz="1800" dirty="0" smtClean="0"/>
              <a:t> is a fruit salt effervescent compounds made up of organic acids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r>
              <a:rPr lang="en-IN" sz="1800" b="1" u="sng" dirty="0" smtClean="0"/>
              <a:t>Benefits:</a:t>
            </a:r>
            <a:endParaRPr lang="en-IN" sz="1800" b="1" u="sng" dirty="0" smtClean="0"/>
          </a:p>
          <a:p>
            <a:pPr>
              <a:buFont typeface="Arial" pitchFamily="34" charset="0"/>
              <a:buChar char="•"/>
            </a:pPr>
            <a:r>
              <a:rPr lang="en-IN" sz="1800" dirty="0" smtClean="0"/>
              <a:t>Provides instant relief from acidity, gastric</a:t>
            </a:r>
          </a:p>
          <a:p>
            <a:pPr>
              <a:buFont typeface="Arial" pitchFamily="34" charset="0"/>
              <a:buChar char="•"/>
            </a:pPr>
            <a:r>
              <a:rPr lang="en-IN" sz="1800" dirty="0" smtClean="0"/>
              <a:t>Discomfort and heartburn</a:t>
            </a:r>
          </a:p>
          <a:p>
            <a:pPr>
              <a:buFont typeface="Arial" pitchFamily="34" charset="0"/>
              <a:buChar char="•"/>
            </a:pPr>
            <a:r>
              <a:rPr lang="en-IN" sz="1800" dirty="0" smtClean="0"/>
              <a:t>Act as antacid used to decrease bloating</a:t>
            </a:r>
            <a:r>
              <a:rPr lang="en-IN" sz="18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n-IN" sz="1800" dirty="0" smtClean="0"/>
          </a:p>
          <a:p>
            <a:r>
              <a:rPr lang="en-IN" sz="1800" b="1" u="sng" dirty="0" smtClean="0"/>
              <a:t>Packing style:</a:t>
            </a:r>
          </a:p>
          <a:p>
            <a:r>
              <a:rPr lang="en-IN" sz="1800" dirty="0" smtClean="0"/>
              <a:t>Primary packing: 5gm sachet</a:t>
            </a:r>
            <a:r>
              <a:rPr lang="en-IN" sz="1800" dirty="0" smtClean="0"/>
              <a:t>.</a:t>
            </a:r>
          </a:p>
          <a:p>
            <a:endParaRPr lang="en-IN" sz="1800" dirty="0" smtClean="0"/>
          </a:p>
          <a:p>
            <a:r>
              <a:rPr lang="en-IN" sz="1800" b="1" u="sng" dirty="0" smtClean="0"/>
              <a:t>Flavours-</a:t>
            </a:r>
            <a:endParaRPr lang="en-IN" sz="1800" b="1" u="sng" dirty="0" smtClean="0"/>
          </a:p>
          <a:p>
            <a:r>
              <a:rPr lang="en-IN" sz="1800" dirty="0" smtClean="0"/>
              <a:t>Regular, Lemon, Orange and Cola.</a:t>
            </a:r>
            <a:endParaRPr lang="en-US" sz="1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29124" y="4214818"/>
          <a:ext cx="4143404" cy="2092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1737"/>
                <a:gridCol w="1021667"/>
              </a:tblGrid>
              <a:tr h="345284">
                <a:tc>
                  <a:txBody>
                    <a:bodyPr/>
                    <a:lstStyle/>
                    <a:p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Composition: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45284">
                <a:tc>
                  <a:txBody>
                    <a:bodyPr/>
                    <a:lstStyle/>
                    <a:p>
                      <a:r>
                        <a:rPr kumimoji="0" lang="en-IN" sz="1600" b="1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Nimbu</a:t>
                      </a:r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N" sz="1600" b="1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satva</a:t>
                      </a:r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(Citrus </a:t>
                      </a:r>
                      <a:r>
                        <a:rPr kumimoji="0" lang="en-IN" sz="1600" b="1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madica</a:t>
                      </a:r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41.80%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284">
                <a:tc>
                  <a:txBody>
                    <a:bodyPr/>
                    <a:lstStyle/>
                    <a:p>
                      <a:r>
                        <a:rPr kumimoji="0" lang="en-IN" sz="1600" b="1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Sajjikhar</a:t>
                      </a:r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58.20%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284">
                <a:tc>
                  <a:txBody>
                    <a:bodyPr/>
                    <a:lstStyle/>
                    <a:p>
                      <a:r>
                        <a:rPr kumimoji="0" lang="en-IN" sz="1600" b="1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Excipients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Q.S.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45284">
                <a:tc>
                  <a:txBody>
                    <a:bodyPr/>
                    <a:lstStyle/>
                    <a:p>
                      <a:r>
                        <a:rPr kumimoji="0" lang="en-IN" sz="1600" b="1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Sucralose</a:t>
                      </a:r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IN" sz="1600" b="1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sweetner</a:t>
                      </a:r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),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</a:tr>
              <a:tr h="345284">
                <a:tc>
                  <a:txBody>
                    <a:bodyPr/>
                    <a:lstStyle/>
                    <a:p>
                      <a:r>
                        <a:rPr kumimoji="0" lang="en-IN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Colour sunset yellow FCF.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Content Placeholder 7" descr="D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347317" y="928670"/>
            <a:ext cx="5796683" cy="30003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More variations in herbal range.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 smtClean="0"/>
              <a:t>Senna</a:t>
            </a:r>
            <a:r>
              <a:rPr lang="en-IN" dirty="0" smtClean="0"/>
              <a:t> Tablets</a:t>
            </a:r>
          </a:p>
          <a:p>
            <a:r>
              <a:rPr lang="en-IN" dirty="0" smtClean="0"/>
              <a:t>Herbal cold and cough granules</a:t>
            </a:r>
          </a:p>
          <a:p>
            <a:r>
              <a:rPr lang="en-IN" dirty="0" smtClean="0"/>
              <a:t>Male Libido capsules.</a:t>
            </a:r>
            <a:endParaRPr lang="en-US" dirty="0"/>
          </a:p>
        </p:txBody>
      </p:sp>
    </p:spTree>
  </p:cSld>
  <p:clrMapOvr>
    <a:masterClrMapping/>
  </p:clrMapOvr>
  <p:transition advClick="0" advTm="10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IN" sz="6000" dirty="0" smtClean="0"/>
              <a:t>THANK YOU!</a:t>
            </a:r>
            <a:endParaRPr lang="en-US" sz="6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</TotalTime>
  <Words>318</Words>
  <Application>Microsoft Office PowerPoint</Application>
  <PresentationFormat>On-screen Show (4:3)</PresentationFormat>
  <Paragraphs>72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Halewood Laboratories Pvt. Ltd.</vt:lpstr>
      <vt:lpstr>Haloparty</vt:lpstr>
      <vt:lpstr>Sabgul (Psyllium Fibre)</vt:lpstr>
      <vt:lpstr>Halokoff (Herbal Lozenges)</vt:lpstr>
      <vt:lpstr>Dr. Fizzo </vt:lpstr>
      <vt:lpstr>More variations in herbal range.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Haloparty</dc:title>
  <dc:creator>Saloni</dc:creator>
  <cp:lastModifiedBy>Windows User</cp:lastModifiedBy>
  <cp:revision>24</cp:revision>
  <dcterms:created xsi:type="dcterms:W3CDTF">2019-07-15T07:12:15Z</dcterms:created>
  <dcterms:modified xsi:type="dcterms:W3CDTF">2019-08-09T07:35:30Z</dcterms:modified>
</cp:coreProperties>
</file>